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9" r:id="rId4"/>
    <p:sldId id="287" r:id="rId5"/>
    <p:sldId id="284" r:id="rId6"/>
    <p:sldId id="256" r:id="rId7"/>
    <p:sldId id="280" r:id="rId8"/>
    <p:sldId id="274" r:id="rId9"/>
    <p:sldId id="288" r:id="rId10"/>
    <p:sldId id="275" r:id="rId11"/>
    <p:sldId id="289" r:id="rId12"/>
    <p:sldId id="283" r:id="rId13"/>
    <p:sldId id="277" r:id="rId14"/>
    <p:sldId id="290" r:id="rId15"/>
    <p:sldId id="262" r:id="rId16"/>
    <p:sldId id="291" r:id="rId17"/>
    <p:sldId id="264" r:id="rId18"/>
    <p:sldId id="286" r:id="rId19"/>
    <p:sldId id="285" r:id="rId20"/>
    <p:sldId id="292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49CBD-BD4B-4586-AB47-690090D8EF01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9910D-C392-44E0-9FB5-1A5F2528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F56DD6-FDDA-478D-BF8C-D9AF7CBD0200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8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343A5A-D9A6-4A14-839A-2DDE4A9BD6A4}" type="datetimeFigureOut">
              <a:rPr lang="en-US"/>
              <a:pPr/>
              <a:t>14/09/2018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FAD923-C7E3-4E75-8A87-9F634F2F48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0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6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3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2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9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1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497E3-AD2A-402D-AC89-3F3F8DC09586}" type="datetimeFigureOut">
              <a:rPr lang="en-US" smtClean="0"/>
              <a:t>14/09/2018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E725-58EA-4A9D-A969-4057F2996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2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6.jpg"/><Relationship Id="rId7" Type="http://schemas.openxmlformats.org/officeDocument/2006/relationships/slide" Target="slide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image" Target="../media/image7.jpeg"/><Relationship Id="rId9" Type="http://schemas.openxmlformats.org/officeDocument/2006/relationships/slide" Target="slide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6.jpg"/><Relationship Id="rId7" Type="http://schemas.openxmlformats.org/officeDocument/2006/relationships/slide" Target="slide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image" Target="../media/image7.jpeg"/><Relationship Id="rId9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6.jpg"/><Relationship Id="rId7" Type="http://schemas.openxmlformats.org/officeDocument/2006/relationships/slide" Target="slide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image" Target="../media/image7.jpeg"/><Relationship Id="rId9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slide" Target="slide6.xml"/><Relationship Id="rId7" Type="http://schemas.openxmlformats.org/officeDocument/2006/relationships/slide" Target="slide1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2.xml"/><Relationship Id="rId4" Type="http://schemas.openxmlformats.org/officeDocument/2006/relationships/slide" Target="slide10.xml"/><Relationship Id="rId9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BAI%20HAT%20VE%20THAY%20CO%201\bai%20hoc%20dau%20tien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6.jpg"/><Relationship Id="rId7" Type="http://schemas.openxmlformats.org/officeDocument/2006/relationships/slide" Target="slide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image" Target="../media/image7.jpeg"/><Relationship Id="rId9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6.jpg"/><Relationship Id="rId7" Type="http://schemas.openxmlformats.org/officeDocument/2006/relationships/slide" Target="slide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image" Target="../media/image7.jpeg"/><Relationship Id="rId9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1042988" y="1173163"/>
            <a:ext cx="6886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 dirty="0" smtClean="0">
                <a:solidFill>
                  <a:srgbClr val="0033CC"/>
                </a:solidFill>
              </a:rPr>
              <a:t>TRƯỜNG TIỂU HỌC LÊ NGỌC HÂN</a:t>
            </a:r>
            <a:endParaRPr lang="en-US" sz="3200" b="1" i="1" dirty="0">
              <a:solidFill>
                <a:srgbClr val="0033CC"/>
              </a:solidFill>
            </a:endParaRP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960688" y="2128684"/>
            <a:ext cx="693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400" b="1" dirty="0" err="1">
                <a:solidFill>
                  <a:srgbClr val="990099"/>
                </a:solidFill>
              </a:rPr>
              <a:t>Môn</a:t>
            </a:r>
            <a:r>
              <a:rPr lang="en-US" sz="5400" b="1" dirty="0">
                <a:solidFill>
                  <a:srgbClr val="990099"/>
                </a:solidFill>
              </a:rPr>
              <a:t> : </a:t>
            </a:r>
            <a:r>
              <a:rPr lang="en-US" sz="5400" b="1" dirty="0" err="1" smtClean="0">
                <a:solidFill>
                  <a:srgbClr val="FF0000"/>
                </a:solidFill>
              </a:rPr>
              <a:t>Toán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1219200" y="3375025"/>
            <a:ext cx="6629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4000" b="1" dirty="0" err="1">
                <a:solidFill>
                  <a:srgbClr val="990099"/>
                </a:solidFill>
              </a:rPr>
              <a:t>Lớp</a:t>
            </a:r>
            <a:r>
              <a:rPr lang="en-US" sz="4000" b="1" dirty="0">
                <a:solidFill>
                  <a:srgbClr val="990099"/>
                </a:solidFill>
              </a:rPr>
              <a:t> </a:t>
            </a:r>
            <a:r>
              <a:rPr lang="en-US" sz="4000" b="1" dirty="0" smtClean="0">
                <a:solidFill>
                  <a:srgbClr val="990099"/>
                </a:solidFill>
              </a:rPr>
              <a:t>2</a:t>
            </a:r>
            <a:endParaRPr lang="en-US" sz="4000" b="1" dirty="0" smtClean="0">
              <a:solidFill>
                <a:srgbClr val="990099"/>
              </a:solidFill>
            </a:endParaRPr>
          </a:p>
          <a:p>
            <a:pPr eaLnBrk="1" hangingPunct="1"/>
            <a:endParaRPr lang="en-US" sz="4000" b="1" dirty="0" smtClean="0">
              <a:solidFill>
                <a:srgbClr val="990099"/>
              </a:solidFill>
            </a:endParaRPr>
          </a:p>
          <a:p>
            <a:pPr eaLnBrk="1" hangingPunct="1"/>
            <a:endParaRPr lang="en-US" sz="4000" b="1" dirty="0">
              <a:solidFill>
                <a:srgbClr val="990099"/>
              </a:solidFill>
            </a:endParaRPr>
          </a:p>
          <a:p>
            <a:pPr eaLnBrk="1" hangingPunct="1"/>
            <a:r>
              <a:rPr lang="en-US" sz="4000" b="1" dirty="0" err="1">
                <a:solidFill>
                  <a:srgbClr val="990099"/>
                </a:solidFill>
                <a:cs typeface="Times New Roman" pitchFamily="18" charset="0"/>
              </a:rPr>
              <a:t>Giáo</a:t>
            </a:r>
            <a:r>
              <a:rPr lang="en-US" sz="4000" b="1" dirty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990099"/>
                </a:solidFill>
                <a:cs typeface="Times New Roman" pitchFamily="18" charset="0"/>
              </a:rPr>
              <a:t>viên</a:t>
            </a:r>
            <a:r>
              <a:rPr lang="en-US" sz="4000" b="1" dirty="0">
                <a:solidFill>
                  <a:srgbClr val="990099"/>
                </a:solidFill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990099"/>
                </a:solidFill>
                <a:cs typeface="Times New Roman" pitchFamily="18" charset="0"/>
              </a:rPr>
              <a:t>Nguyễn</a:t>
            </a:r>
            <a:r>
              <a:rPr lang="en-US" sz="4000" b="1" dirty="0" smtClean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990099"/>
                </a:solidFill>
                <a:cs typeface="Times New Roman" pitchFamily="18" charset="0"/>
              </a:rPr>
              <a:t>T</a:t>
            </a:r>
            <a:r>
              <a:rPr lang="en-US" sz="4000" b="1" dirty="0" err="1" smtClean="0">
                <a:solidFill>
                  <a:srgbClr val="990099"/>
                </a:solidFill>
                <a:cs typeface="Times New Roman" pitchFamily="18" charset="0"/>
              </a:rPr>
              <a:t>hị</a:t>
            </a:r>
            <a:r>
              <a:rPr lang="en-US" sz="4000" b="1" dirty="0" smtClean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990099"/>
                </a:solidFill>
                <a:cs typeface="Times New Roman" pitchFamily="18" charset="0"/>
              </a:rPr>
              <a:t>H</a:t>
            </a:r>
            <a:r>
              <a:rPr lang="en-US" sz="4000" b="1" dirty="0" err="1" smtClean="0">
                <a:solidFill>
                  <a:srgbClr val="990099"/>
                </a:solidFill>
                <a:cs typeface="Times New Roman" pitchFamily="18" charset="0"/>
              </a:rPr>
              <a:t>uệ</a:t>
            </a:r>
            <a:endParaRPr lang="en-US" sz="4000" b="1" dirty="0">
              <a:solidFill>
                <a:srgbClr val="990099"/>
              </a:solidFill>
              <a:cs typeface="Times New Roman" pitchFamily="18" charset="0"/>
            </a:endParaRPr>
          </a:p>
        </p:txBody>
      </p:sp>
      <p:pic>
        <p:nvPicPr>
          <p:cNvPr id="54292" name="Picture 20" descr="2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2133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3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95975" y="3186113"/>
            <a:ext cx="45815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4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780088"/>
            <a:ext cx="52578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5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166938" y="6950076"/>
            <a:ext cx="45815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6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3141663"/>
            <a:ext cx="52578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83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2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2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2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8" grpId="0"/>
      <p:bldP spid="54288" grpId="1"/>
      <p:bldP spid="54289" grpId="0"/>
      <p:bldP spid="5428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1752600" y="914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96697" y="1730927"/>
            <a:ext cx="1232103" cy="1522670"/>
            <a:chOff x="1667180" y="3238357"/>
            <a:chExt cx="1232103" cy="1522670"/>
          </a:xfrm>
        </p:grpSpPr>
        <p:sp>
          <p:nvSpPr>
            <p:cNvPr id="14" name="TextBox 13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36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4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38651" y="3200400"/>
            <a:ext cx="948194" cy="584775"/>
            <a:chOff x="1828800" y="4724400"/>
            <a:chExt cx="948194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2019298" y="4724400"/>
              <a:ext cx="620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329320" y="1738404"/>
            <a:ext cx="1232103" cy="1522670"/>
            <a:chOff x="1667180" y="3238357"/>
            <a:chExt cx="1232103" cy="1522670"/>
          </a:xfrm>
        </p:grpSpPr>
        <p:sp>
          <p:nvSpPr>
            <p:cNvPr id="22" name="TextBox 21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7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33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09864" y="3200405"/>
            <a:ext cx="919136" cy="584776"/>
            <a:chOff x="1828800" y="4724400"/>
            <a:chExt cx="948194" cy="407972"/>
          </a:xfrm>
        </p:grpSpPr>
        <p:sp>
          <p:nvSpPr>
            <p:cNvPr id="26" name="TextBox 25"/>
            <p:cNvSpPr txBox="1"/>
            <p:nvPr/>
          </p:nvSpPr>
          <p:spPr>
            <a:xfrm>
              <a:off x="2019298" y="4724400"/>
              <a:ext cx="620045" cy="407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562600" y="1676550"/>
            <a:ext cx="1232103" cy="1522670"/>
            <a:chOff x="1667180" y="3238357"/>
            <a:chExt cx="1232103" cy="1522670"/>
          </a:xfrm>
        </p:grpSpPr>
        <p:sp>
          <p:nvSpPr>
            <p:cNvPr id="29" name="TextBox 28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52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18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962400" y="1738404"/>
            <a:ext cx="1232103" cy="1522670"/>
            <a:chOff x="1667180" y="3238357"/>
            <a:chExt cx="1232103" cy="1522670"/>
          </a:xfrm>
        </p:grpSpPr>
        <p:sp>
          <p:nvSpPr>
            <p:cNvPr id="33" name="TextBox 32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25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45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86464" y="3200405"/>
            <a:ext cx="919136" cy="584776"/>
            <a:chOff x="1828800" y="4724400"/>
            <a:chExt cx="948194" cy="407972"/>
          </a:xfrm>
        </p:grpSpPr>
        <p:sp>
          <p:nvSpPr>
            <p:cNvPr id="37" name="TextBox 36"/>
            <p:cNvSpPr txBox="1"/>
            <p:nvPr/>
          </p:nvSpPr>
          <p:spPr>
            <a:xfrm>
              <a:off x="2019298" y="4724400"/>
              <a:ext cx="620045" cy="407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114800" y="3207185"/>
            <a:ext cx="919136" cy="584776"/>
            <a:chOff x="1828800" y="4724400"/>
            <a:chExt cx="948194" cy="407972"/>
          </a:xfrm>
        </p:grpSpPr>
        <p:sp>
          <p:nvSpPr>
            <p:cNvPr id="40" name="TextBox 39"/>
            <p:cNvSpPr txBox="1"/>
            <p:nvPr/>
          </p:nvSpPr>
          <p:spPr>
            <a:xfrm>
              <a:off x="2019298" y="4724400"/>
              <a:ext cx="620045" cy="407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7149897" y="1676400"/>
            <a:ext cx="1232103" cy="1522670"/>
            <a:chOff x="1667180" y="3238357"/>
            <a:chExt cx="1232103" cy="1522670"/>
          </a:xfrm>
        </p:grpSpPr>
        <p:sp>
          <p:nvSpPr>
            <p:cNvPr id="43" name="TextBox 42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19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61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315200" y="3200400"/>
            <a:ext cx="919136" cy="584776"/>
            <a:chOff x="1828800" y="4724400"/>
            <a:chExt cx="948194" cy="407972"/>
          </a:xfrm>
        </p:grpSpPr>
        <p:sp>
          <p:nvSpPr>
            <p:cNvPr id="47" name="TextBox 46"/>
            <p:cNvSpPr txBox="1"/>
            <p:nvPr/>
          </p:nvSpPr>
          <p:spPr>
            <a:xfrm>
              <a:off x="2019298" y="4724400"/>
              <a:ext cx="620045" cy="407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92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628" y="2397612"/>
            <a:ext cx="1202939" cy="1183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1581765" y="346034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3684161" y="3114675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563856" y="164302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1912228" y="9906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06690" y="901205"/>
            <a:ext cx="4855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2285" y="238702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48 + 12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96000" y="238702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+ 27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90600" y="23870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24 + 6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3581400" y="1860700"/>
            <a:ext cx="0" cy="441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0" y="16002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 NHÂN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23870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24 + 6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690" y="901205"/>
            <a:ext cx="4855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244680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48 + 12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114800" y="3132605"/>
            <a:ext cx="1232103" cy="1522670"/>
            <a:chOff x="1667180" y="3238357"/>
            <a:chExt cx="1232103" cy="1522670"/>
          </a:xfrm>
        </p:grpSpPr>
        <p:sp>
          <p:nvSpPr>
            <p:cNvPr id="20" name="TextBox 19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48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256754" y="4673025"/>
            <a:ext cx="948194" cy="584775"/>
            <a:chOff x="1828800" y="4724400"/>
            <a:chExt cx="948194" cy="584775"/>
          </a:xfrm>
        </p:grpSpPr>
        <p:sp>
          <p:nvSpPr>
            <p:cNvPr id="24" name="TextBox 23"/>
            <p:cNvSpPr txBox="1"/>
            <p:nvPr/>
          </p:nvSpPr>
          <p:spPr>
            <a:xfrm>
              <a:off x="2019298" y="4724400"/>
              <a:ext cx="620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5207411" y="1654314"/>
            <a:ext cx="2644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 LỚP</a:t>
            </a:r>
            <a:endParaRPr lang="en-US" sz="5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77000" y="244680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+ 27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387897" y="3132605"/>
            <a:ext cx="1232103" cy="1522670"/>
            <a:chOff x="1667180" y="3238357"/>
            <a:chExt cx="1232103" cy="1522670"/>
          </a:xfrm>
        </p:grpSpPr>
        <p:sp>
          <p:nvSpPr>
            <p:cNvPr id="30" name="TextBox 29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3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27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529851" y="4673025"/>
            <a:ext cx="948194" cy="584775"/>
            <a:chOff x="1828800" y="4724400"/>
            <a:chExt cx="948194" cy="584775"/>
          </a:xfrm>
        </p:grpSpPr>
        <p:sp>
          <p:nvSpPr>
            <p:cNvPr id="34" name="TextBox 33"/>
            <p:cNvSpPr txBox="1"/>
            <p:nvPr/>
          </p:nvSpPr>
          <p:spPr>
            <a:xfrm>
              <a:off x="2019298" y="4724400"/>
              <a:ext cx="620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03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3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671" y="990600"/>
            <a:ext cx="886132" cy="1290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469327" y="1743545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1912228" y="9906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971800" y="1676400"/>
            <a:ext cx="2971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05600" y="1676400"/>
            <a:ext cx="1905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21336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81200" y="2133600"/>
            <a:ext cx="6858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2526268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0" y="152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</a:p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" y="3429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" y="418141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" y="492252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7480" y="3461266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:14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418141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:16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492252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:….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12" grpId="0"/>
      <p:bldP spid="13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000" y="80964"/>
            <a:ext cx="886132" cy="1290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421727" y="137160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2340994" y="859207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895600"/>
            <a:ext cx="4114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81600" y="2838450"/>
            <a:ext cx="0" cy="133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81600" y="2857500"/>
            <a:ext cx="2286000" cy="38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6800" y="2838450"/>
            <a:ext cx="0" cy="133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67600" y="2828925"/>
            <a:ext cx="0" cy="133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38200" y="229177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226516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22441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2" name="Left Brace 31"/>
          <p:cNvSpPr/>
          <p:nvPr/>
        </p:nvSpPr>
        <p:spPr>
          <a:xfrm rot="5400000">
            <a:off x="2987532" y="663434"/>
            <a:ext cx="273336" cy="41148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 rot="5400000">
            <a:off x="6187931" y="1577834"/>
            <a:ext cx="273339" cy="2286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667000" y="20822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 cm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00700" y="20822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cm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eft Brace 35"/>
          <p:cNvSpPr/>
          <p:nvPr/>
        </p:nvSpPr>
        <p:spPr>
          <a:xfrm rot="16200000">
            <a:off x="3848100" y="286364"/>
            <a:ext cx="838200" cy="6400800"/>
          </a:xfrm>
          <a:prstGeom prst="leftBrace">
            <a:avLst/>
          </a:prstGeom>
          <a:ln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2000" y="4495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…… cm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……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4444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44444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1678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sp>
        <p:nvSpPr>
          <p:cNvPr id="6" name="Cloud 5">
            <a:hlinkClick r:id="rId3" action="ppaction://hlinksldjump"/>
          </p:cNvPr>
          <p:cNvSpPr/>
          <p:nvPr/>
        </p:nvSpPr>
        <p:spPr>
          <a:xfrm>
            <a:off x="438765" y="3862234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4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5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6" action="ppaction://hlinksldjump"/>
          </p:cNvPr>
          <p:cNvSpPr/>
          <p:nvPr/>
        </p:nvSpPr>
        <p:spPr>
          <a:xfrm>
            <a:off x="4421727" y="137160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7" action="ppaction://hlinksldjump"/>
          </p:cNvPr>
          <p:cNvSpPr/>
          <p:nvPr/>
        </p:nvSpPr>
        <p:spPr>
          <a:xfrm>
            <a:off x="1693248" y="12192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961" y="-21383"/>
            <a:ext cx="1012059" cy="14187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643" y="657390"/>
            <a:ext cx="490989" cy="49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"/>
            <a:ext cx="5867399" cy="58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-22125"/>
            <a:ext cx="6532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61387" y="1905000"/>
            <a:ext cx="76200" cy="4572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24400" y="1730514"/>
            <a:ext cx="4004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 LỚP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" y="1555226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5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73993" y="2438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26 + 4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690" y="901205"/>
            <a:ext cx="4855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625897" y="3238357"/>
            <a:ext cx="1232103" cy="1522670"/>
            <a:chOff x="1667180" y="3238357"/>
            <a:chExt cx="1232103" cy="1522670"/>
          </a:xfrm>
        </p:grpSpPr>
        <p:sp>
          <p:nvSpPr>
            <p:cNvPr id="6" name="TextBox 5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26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496345" y="2460484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41 + 9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787517" y="4724400"/>
            <a:ext cx="948194" cy="584775"/>
            <a:chOff x="1828800" y="4724400"/>
            <a:chExt cx="948194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1981200" y="4724400"/>
              <a:ext cx="620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873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  <p:bldP spid="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362200"/>
            <a:ext cx="4300537" cy="3551861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152400" y="304800"/>
            <a:ext cx="5334000" cy="2398542"/>
          </a:xfrm>
          <a:prstGeom prst="wedgeEllipseCallout">
            <a:avLst>
              <a:gd name="adj1" fmla="val 45164"/>
              <a:gd name="adj2" fmla="val 7693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CẢM ƠN CÁC BẠN NHÉ! 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MÌNH SẼ CỐ GẮNG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CHĂM CHỈ HỌC 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Pictur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4488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59" name="WordArt 3"/>
          <p:cNvSpPr>
            <a:spLocks noChangeArrowheads="1" noChangeShapeType="1" noTextEdit="1"/>
          </p:cNvSpPr>
          <p:nvPr/>
        </p:nvSpPr>
        <p:spPr bwMode="auto">
          <a:xfrm>
            <a:off x="1295400" y="1905000"/>
            <a:ext cx="58674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TimeH"/>
              </a:rPr>
              <a:t>xin ch©n thµnh c¶m ¬n</a:t>
            </a:r>
          </a:p>
        </p:txBody>
      </p:sp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228600" y="3200400"/>
            <a:ext cx="8686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TimeH"/>
              </a:rPr>
              <a:t>c¸c thÇy c« gi¸o vµ c¸c em häc sinh!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.VnTimeH"/>
            </a:endParaRPr>
          </a:p>
        </p:txBody>
      </p:sp>
      <p:pic>
        <p:nvPicPr>
          <p:cNvPr id="70661" name="bai hoc dau tie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53149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1359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886" fill="hold"/>
                                        <p:tgtEl>
                                          <p:spTgt spid="706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-22125"/>
            <a:ext cx="6532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61387" y="1905000"/>
            <a:ext cx="76200" cy="4572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66522" y="1758478"/>
            <a:ext cx="4004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 LỚP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3597" y="1525729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5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6115" y="24837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37 + 23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690" y="901205"/>
            <a:ext cx="4855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702097" y="3238357"/>
            <a:ext cx="1232103" cy="1522670"/>
            <a:chOff x="1667180" y="3238357"/>
            <a:chExt cx="1232103" cy="1522670"/>
          </a:xfrm>
        </p:grpSpPr>
        <p:sp>
          <p:nvSpPr>
            <p:cNvPr id="6" name="TextBox 5"/>
            <p:cNvSpPr txBox="1"/>
            <p:nvPr/>
          </p:nvSpPr>
          <p:spPr>
            <a:xfrm>
              <a:off x="1991645" y="3238357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37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67180" y="3652928"/>
              <a:ext cx="2839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19298" y="4176252"/>
              <a:ext cx="879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23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33500" y="246048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45 +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863717" y="4724400"/>
            <a:ext cx="948194" cy="584775"/>
            <a:chOff x="1828800" y="4724400"/>
            <a:chExt cx="948194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2019298" y="4724400"/>
              <a:ext cx="6200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60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828800" y="4761027"/>
              <a:ext cx="94819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081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14" y="3429000"/>
            <a:ext cx="886132" cy="1290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421727" y="137160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1912228" y="9906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664594"/>
            <a:ext cx="2218775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NGỌN</a:t>
            </a: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NÚI TRÍ TUỆ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97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914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8955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 + 1+ 5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" y="2581899"/>
            <a:ext cx="2016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 + 1+ 8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689556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 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2566719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+ 2 + 1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1689557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 + 3 + 4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0680" y="2566718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+ 3 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2280" y="519708"/>
            <a:ext cx="433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2280" y="519708"/>
            <a:ext cx="433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6877" y="2806390"/>
            <a:ext cx="2768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 + 1+ 5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5284" y="2841486"/>
            <a:ext cx="2527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 + 1 + 8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5345" y="2873514"/>
            <a:ext cx="262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+ 2 +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5345" y="2806390"/>
            <a:ext cx="2470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+ 2 + 1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3945" y="2826246"/>
            <a:ext cx="2611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7 + 3 + 4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67703" y="2861697"/>
            <a:ext cx="2675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+ 3 +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8861" y="2826246"/>
            <a:ext cx="2768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 + 1+ 5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2100" y="2853303"/>
            <a:ext cx="2527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 + 1 + 8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99122" y="2853303"/>
            <a:ext cx="262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+ 2 +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98576" y="2826246"/>
            <a:ext cx="2470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+ 2 + 1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12509" y="2826246"/>
            <a:ext cx="2611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7 + 3 + 4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91427" y="2844909"/>
            <a:ext cx="2675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+ 3 +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2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72280" y="519708"/>
            <a:ext cx="433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643389"/>
            <a:ext cx="2601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 + 1+ 5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580" y="2667000"/>
            <a:ext cx="237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 + 1 + 8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2706469"/>
            <a:ext cx="2466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+ 2 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9450" y="1641304"/>
            <a:ext cx="2321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+ 2 + 1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1730" y="1643389"/>
            <a:ext cx="245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 + 3 + 4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2743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+ 3 +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1643388"/>
            <a:ext cx="66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3420" y="1643389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2742972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01050" y="2706468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2715320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1676400"/>
            <a:ext cx="72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2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2" grpId="0"/>
      <p:bldP spid="3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0400"/>
            <a:ext cx="9211578" cy="1005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04" y="2386014"/>
            <a:ext cx="886132" cy="1290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21462"/>
            <a:ext cx="228599" cy="228599"/>
          </a:xfrm>
          <a:prstGeom prst="rect">
            <a:avLst/>
          </a:prstGeom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438765" y="4229100"/>
            <a:ext cx="1143000" cy="685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hlinkClick r:id="rId6" action="ppaction://hlinksldjump"/>
          </p:cNvPr>
          <p:cNvSpPr/>
          <p:nvPr/>
        </p:nvSpPr>
        <p:spPr>
          <a:xfrm>
            <a:off x="2111770" y="3429000"/>
            <a:ext cx="1600200" cy="8001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hlinkClick r:id="rId7" action="ppaction://hlinksldjump"/>
          </p:cNvPr>
          <p:cNvSpPr/>
          <p:nvPr/>
        </p:nvSpPr>
        <p:spPr>
          <a:xfrm>
            <a:off x="4079138" y="2743200"/>
            <a:ext cx="1657067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hlinkClick r:id="rId8" action="ppaction://hlinksldjump"/>
          </p:cNvPr>
          <p:cNvSpPr/>
          <p:nvPr/>
        </p:nvSpPr>
        <p:spPr>
          <a:xfrm>
            <a:off x="4421727" y="1371600"/>
            <a:ext cx="17526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hlinkClick r:id="rId9" action="ppaction://hlinksldjump"/>
          </p:cNvPr>
          <p:cNvSpPr/>
          <p:nvPr/>
        </p:nvSpPr>
        <p:spPr>
          <a:xfrm>
            <a:off x="1912228" y="990600"/>
            <a:ext cx="173814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415</Words>
  <Application>Microsoft Office PowerPoint</Application>
  <PresentationFormat>On-screen Show (4:3)</PresentationFormat>
  <Paragraphs>122</Paragraphs>
  <Slides>21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Windows User</cp:lastModifiedBy>
  <cp:revision>50</cp:revision>
  <dcterms:created xsi:type="dcterms:W3CDTF">2015-09-03T01:33:37Z</dcterms:created>
  <dcterms:modified xsi:type="dcterms:W3CDTF">2018-09-14T09:09:09Z</dcterms:modified>
</cp:coreProperties>
</file>